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513" r:id="rId3"/>
    <p:sldId id="453" r:id="rId4"/>
    <p:sldId id="379" r:id="rId5"/>
    <p:sldId id="429" r:id="rId6"/>
    <p:sldId id="427" r:id="rId7"/>
    <p:sldId id="506" r:id="rId8"/>
    <p:sldId id="485" r:id="rId9"/>
    <p:sldId id="494" r:id="rId10"/>
    <p:sldId id="486" r:id="rId11"/>
    <p:sldId id="409" r:id="rId12"/>
    <p:sldId id="507" r:id="rId13"/>
    <p:sldId id="495" r:id="rId14"/>
    <p:sldId id="471" r:id="rId15"/>
    <p:sldId id="493" r:id="rId16"/>
    <p:sldId id="496" r:id="rId17"/>
    <p:sldId id="497" r:id="rId18"/>
    <p:sldId id="498" r:id="rId19"/>
    <p:sldId id="499" r:id="rId20"/>
    <p:sldId id="515" r:id="rId21"/>
    <p:sldId id="514" r:id="rId22"/>
    <p:sldId id="455" r:id="rId23"/>
    <p:sldId id="456" r:id="rId24"/>
    <p:sldId id="490" r:id="rId25"/>
    <p:sldId id="509" r:id="rId26"/>
    <p:sldId id="489" r:id="rId27"/>
    <p:sldId id="491" r:id="rId28"/>
    <p:sldId id="492" r:id="rId29"/>
    <p:sldId id="449" r:id="rId30"/>
    <p:sldId id="457" r:id="rId31"/>
    <p:sldId id="458" r:id="rId32"/>
    <p:sldId id="454" r:id="rId33"/>
    <p:sldId id="476" r:id="rId34"/>
    <p:sldId id="475" r:id="rId35"/>
    <p:sldId id="512" r:id="rId36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1DE"/>
    <a:srgbClr val="BDEEFF"/>
    <a:srgbClr val="F8EDEC"/>
    <a:srgbClr val="0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7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32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3/24/2024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9598B-08AF-DFC9-D816-F23EFEB6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3016501-0DB5-B334-34C9-1AA16661C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8355685-4F7A-C228-C31F-522618544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1EEE57D-B147-3773-C370-4A85006F0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6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B81C4-88F8-BA58-82F7-93E2EB85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E7DE68E-F901-51A5-895E-0177DED99F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ADCA1C9-B94A-55BD-BD27-0F11C310C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F312A94-296E-2B8F-3514-E9DC23989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7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A0BBC-48C8-603A-B947-76BE59A1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0550FD0-117E-4E38-802E-55CD53330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2A34553-143B-5D54-26E2-EDC2D088A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B9FB2A6-2130-59A4-8418-945CF4271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85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A7AD9-8274-1D36-3158-07D06B71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6599B5D-5392-A441-ACD9-E0DCB6E5F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83D8801-147E-CF6D-D1E1-7FD5735BAE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065AD3-F204-18C7-E6CE-E0D5F66F8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5702-74A0-4A5A-12C4-C36977E9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2F45782-5729-687C-B495-2E1D64E272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1907DC6-FE51-02B8-DAA4-413E18F034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034AD96-D924-FD90-94D6-D566B627E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87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34650-85E8-D415-54AA-43549A63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0A26DA0-23A0-FD29-A4BD-7E9FBA94F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9FD548-DE3D-5B76-9C1E-418C91A40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D31F94E-B6ED-0EE2-653E-16FF11FEC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183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417E7-80FB-5C3F-2BE0-579C6D33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0CF3BB2-A10F-F5A7-45B3-5993FBF917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00BE584-7D70-B670-0C92-7BF693852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AB2357F-70CB-CEB7-1205-B66C3CB69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798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D7C12-D41A-8E9F-E824-5C1020830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3481CAD-AB26-7CF8-0636-5F24895265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EB46D71-6524-5BC7-65F8-DDC321E54D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DCECD1C-3EAE-6EEA-E75D-5638A14C6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286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3B0E2-A0FC-EC16-54B5-F0F61BFB9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1134A63-6B1C-CF5D-CE10-65E7F19D1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2F81A8E-2B4E-D8F9-565D-3C5F31C8D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9F814C4-EC30-7A7D-93EF-9FFF71592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80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41A9-EE44-D630-7794-1C08A23A6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C40C129-9164-1788-D131-6C4D89DAD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5C86F9-95DE-8E9B-EE7B-BE275A695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1B71688-3C38-3C94-E1E4-CD400487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07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4355-9B42-0C70-321F-5A911302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4922EBC-23AC-4BF4-B92C-6C40291EC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974FC1B-C249-577F-20A2-6A797AC99D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0CF9AF2-3CEA-F815-A203-F35BEF7B4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523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41A9-EE44-D630-7794-1C08A23A6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C40C129-9164-1788-D131-6C4D89DAD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5C86F9-95DE-8E9B-EE7B-BE275A695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1B71688-3C38-3C94-E1E4-CD400487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571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4933-03D6-B50B-D73E-AFD32463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BDAF9F0-FA82-1663-3155-B2F531B5B9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2AA8092-04B5-DDF5-567F-3488C3D37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BF37ECA-B41D-5BA5-8875-958B2B1BB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7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4933-03D6-B50B-D73E-AFD32463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BDAF9F0-FA82-1663-3155-B2F531B5B9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2AA8092-04B5-DDF5-567F-3488C3D37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BF37ECA-B41D-5BA5-8875-958B2B1BB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17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1AD1-D9C5-DBFF-49D9-EA804108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022841B-278A-0CAB-56E4-CEC4EA986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449DAD6-6B0A-9F87-522E-0817295BE3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902159-19D3-7021-7CA0-ADD905FDF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201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AFA4-2858-A436-95EE-DFADC37A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AECCED7-A495-332A-39AD-7C6CA79FC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A328B96-93F9-4CBB-D73E-8B9D15777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D0B03A0-07D7-3718-BF9C-787AE3BD1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52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AFA4-2858-A436-95EE-DFADC37A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AECCED7-A495-332A-39AD-7C6CA79FC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A328B96-93F9-4CBB-D73E-8B9D15777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D0B03A0-07D7-3718-BF9C-787AE3BD1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05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1D0D7-36F6-5B5D-112E-CCEF3E216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5408B30-204E-E12F-354A-166318BD4B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694D5F0-485C-F190-2386-AD650F63DB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BCD1ECA-94E4-2507-BFD6-DA423FF8E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135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BCA83-2AF6-5211-2591-B7B1792DA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F867D41-CB59-4E7D-059C-53861B87E8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58490AA-B271-8152-141E-8E3BBA44F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ACB6168-EF34-77FE-0D7A-699A953B2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346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E73AD-930F-0293-1FFC-D9A622F2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CB00D3D-6DF5-51CD-DE1E-43088174D2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C21F93C-0AAC-7533-2C6B-4AC14FC7C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5DAB5AF-E78D-1D4F-C2AD-94BD097D1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612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50DCD-0BAD-4BA3-557A-99BCE811A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C4D98D9-FE7E-ABF7-71F8-7793427ADF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7510A28-A658-9FE3-AA39-9B9DFB9B68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FF043E5-49F7-2E2B-1577-A2B7CEAAB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72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36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0F5B8-68E8-6D5E-7601-23704BCF4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3A56CE1-E035-30F5-57DF-2B953C56B9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79DF82D-09AC-4601-F9F9-9003ECE743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B04E15B-3DFF-5EB8-17A8-DBE20EC0D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652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3BE00-6475-63D5-FC17-8EEA09C6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0FF07CA-D639-C661-A44A-CDF470418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D48F81-BBC8-7187-9BB3-0A6844B118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DA97FD9-9DE0-E67F-901C-3C1ADB5DA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36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57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339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140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4355-9B42-0C70-321F-5A911302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4922EBC-23AC-4BF4-B92C-6C40291EC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974FC1B-C249-577F-20A2-6A797AC99D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0CF9AF2-3CEA-F815-A203-F35BEF7B4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7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23A1AE-9C21-402A-841E-99F77768985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8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5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3D959-1125-A14E-8997-908AF337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B19FA0F-CA9F-561A-2464-29F2DA885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FA862BA-C5F7-08C3-D6DB-77C3C604CC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75A5F0F-C7C3-02EA-09C1-DDD4DC6CC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94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6AACB-DA0A-3C50-57A8-85EA4DEC7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E19450C-382E-B535-83C4-114E46184F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C8C93C9-B823-963E-7BD2-4A6CDF9ADB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8378911-E83F-30A6-AD91-64B0724A4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06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AE25-740C-D9A3-8957-88337F8DF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D835247-1924-FE37-E170-D301F1603C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EF9C68DF-D32D-A99C-EF79-BB02DD6D0A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45ED8B5-3E0C-0210-3A3F-A0EA5272E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1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629A2-D5A6-F6E9-6092-F8CA0985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53" y="246551"/>
            <a:ext cx="1304547" cy="5669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712" y="1703009"/>
            <a:ext cx="9602575" cy="233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What's New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TaiRox 2024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503" y="3152303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5A32-DB3E-C23E-0AEB-E0B069A6C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2C2C17C-2F7A-D795-FDC9-06D6E03A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User Deletion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3F6AC-AC87-612B-0410-3D0745E9D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452" y="1114425"/>
            <a:ext cx="7209095" cy="51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16156-4274-4F35-0AAB-766F90AF7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513E53A-0AB1-2FAC-6B9D-D0DA7C13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Tools? 50+ Programs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1328C94-8361-B6C4-B26B-24FFF88C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38273"/>
            <a:ext cx="11042650" cy="4286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“takes over” a Sage 300 UI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Complete, Delete, Update, Ship, Invoice, Apply, etc.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performs hundreds of operations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Inquiry, Status, Look Up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provides improved visibility into data</a:t>
            </a:r>
          </a:p>
        </p:txBody>
      </p:sp>
    </p:spTree>
    <p:extLst>
      <p:ext uri="{BB962C8B-B14F-4D97-AF65-F5344CB8AC3E}">
        <p14:creationId xmlns:p14="http://schemas.microsoft.com/office/powerpoint/2010/main" val="363005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61483-1DB1-B31F-C3F9-91D5D305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7F3080C-D36A-E563-C9E8-03517797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9665570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SmartFinders – Like an Internet Search Engine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82321-3E03-024E-1133-5D03E4AA6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45" y="1098172"/>
            <a:ext cx="8795098" cy="55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D7913-BDC9-2008-F301-2E5A345A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FF6B996-E341-F02D-F65B-BB0B2802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Tools? "Extended"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B30B9-BD53-A094-7CF1-3DE0245B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88" y="868408"/>
            <a:ext cx="9407223" cy="58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A9B32-EB71-729A-853D-7BFDDBAC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D8E0878-BA49-50F2-0F5B-F3038AA4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Tools? "Update"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EF7C7-1816-31EC-5C5F-B03D3B82B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955430"/>
            <a:ext cx="63341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3604-6FDE-23F9-4AEC-BB628EBF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DE3D234-794C-8417-B25A-8CAB214D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2024 Changes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A3520A-FB6B-1D92-9113-FAA1E750702E}"/>
              </a:ext>
            </a:extLst>
          </p:cNvPr>
          <p:cNvSpPr txBox="1">
            <a:spLocks/>
          </p:cNvSpPr>
          <p:nvPr/>
        </p:nvSpPr>
        <p:spPr bwMode="auto">
          <a:xfrm>
            <a:off x="330200" y="1138758"/>
            <a:ext cx="10361246" cy="52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 Programs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Customers</a:t>
            </a:r>
          </a:p>
          <a:p>
            <a:pPr marL="11430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Updates a Salesperson code for multiple customers in one step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Backorders</a:t>
            </a:r>
          </a:p>
          <a:p>
            <a:pPr marL="11430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Displays active orders for a customer that have backordered items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Remove Items from Price Lists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Order Entry – new Options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Force a ship-to address to be entered, Do not allow a ship-to address to be changed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X business days to Expected Ship Date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Y business days to Deliver By date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Orders – Terms Codes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4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41717-A963-ACC2-C3FD-EBB253AC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CBAAAED-6FB9-EB7F-F9FC-6389619A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Customers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EE08E4-C821-811C-DBC8-F46E88242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83" y="777770"/>
            <a:ext cx="7148834" cy="55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9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D2D76-9F1D-7F82-2CFC-B2E24C59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E8792DD-9267-8D72-92E4-B6BCCF47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Backorders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788AE-F44E-A001-7266-00B33F933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6" y="1182208"/>
            <a:ext cx="10093569" cy="51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9B8C9-1D81-2941-1350-100AB3B88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015D25D-B566-3AEE-52D3-7C2313D0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Remove Items From Price Lists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33A61-5972-A6FD-50D7-55F498A4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052" y="777770"/>
            <a:ext cx="6123896" cy="57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4A84E-BEEE-A313-8EF7-3355C5637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7C5A260-5537-DCA1-61EA-A391E60E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Order Entry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0EAB5-7AEC-50A6-B155-C7744299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7" y="777770"/>
            <a:ext cx="6181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1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5CF6-287F-4F03-5614-79831213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40378DF-149F-6DDD-FD22-CB94738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What’s New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7797EC-6472-3DE6-D86A-A9F0BBEFBE2C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1291529" cy="41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 Resources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What's New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User Management and 2024 Security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Products</a:t>
            </a:r>
          </a:p>
          <a:p>
            <a:pPr marL="11430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New: Fast Database Management, Fast Database Copy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Check Approval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34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4A84E-BEEE-A313-8EF7-3355C5637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7C5A260-5537-DCA1-61EA-A391E60E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Order Entry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C17C0-9D62-14C4-22AB-B054C884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4" y="3429000"/>
            <a:ext cx="6991350" cy="300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CA9D02-89B5-E052-B69E-D669F301B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137" y="1295347"/>
            <a:ext cx="61817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8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FD7F8-8E74-9ADC-92B6-06D38FFB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9B99A9-C09F-5831-B22F-A8BC08AC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TaiRox Collections?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E986C6-45FD-1039-2473-67C7D1B4759D}"/>
              </a:ext>
            </a:extLst>
          </p:cNvPr>
          <p:cNvSpPr txBox="1">
            <a:spLocks/>
          </p:cNvSpPr>
          <p:nvPr/>
        </p:nvSpPr>
        <p:spPr bwMode="auto">
          <a:xfrm>
            <a:off x="123788" y="1082097"/>
            <a:ext cx="11285574" cy="81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Not Merely Integrated: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Embedded!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Sage 300 Look-and-Feel, Multi-Currency, Multiple Contacts, Multi-Language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DBDump, DBLoad, Integrity Check, Number Changer, Clear 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7EC86-6F7B-84A9-29CE-42CC5400D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7" y="2417184"/>
            <a:ext cx="104489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FD7F8-8E74-9ADC-92B6-06D38FFB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9B99A9-C09F-5831-B22F-A8BC08AC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TaiRox Collections?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5A678-367F-EEC6-0C63-CC0D7159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622" y="921084"/>
            <a:ext cx="6702589" cy="57591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E986C6-45FD-1039-2473-67C7D1B4759D}"/>
              </a:ext>
            </a:extLst>
          </p:cNvPr>
          <p:cNvSpPr txBox="1">
            <a:spLocks/>
          </p:cNvSpPr>
          <p:nvPr/>
        </p:nvSpPr>
        <p:spPr bwMode="auto">
          <a:xfrm>
            <a:off x="123788" y="1082097"/>
            <a:ext cx="5128150" cy="202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Payment Due Alerts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Invoices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2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BF451-3AF3-AD42-C2CE-E5F82456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EFA12A0-C490-F04B-9829-15EC56A9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6820877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TaiRox Collections?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A64778-C6FE-9321-F3B8-4CC538C0A300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574754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Aged Trial Balance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Enhanced Display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Filtering Options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Export to Excel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Print ATB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CF331-7C03-C807-0E19-2CD937E4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43" y="785813"/>
            <a:ext cx="8317820" cy="56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7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5814-EB40-A706-8886-5826B434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5A81CC5-919B-51BC-9ACE-FCB0D7C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 – 2024 Changes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3AF6F-2FF6-EE46-C4BE-8FC8DD817F5D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7"/>
            <a:ext cx="5084283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Scheduler Program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Windows Scheduled Task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 "Unprinted" Documents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2" indent="-342900"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Invoices (AR, OE, VM)</a:t>
            </a:r>
          </a:p>
          <a:p>
            <a:pPr lvl="2" indent="-342900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Debit/Credit Notes (AR, VM)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2" indent="-342900"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</a:t>
            </a:r>
          </a:p>
          <a:p>
            <a:pPr lvl="2" indent="-342900"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Payment Due Alerts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Preferred Language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D28D8-CCCB-E3A6-58E6-01A7D8012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44" y="1082097"/>
            <a:ext cx="6748367" cy="47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91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5814-EB40-A706-8886-5826B434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5A81CC5-919B-51BC-9ACE-FCB0D7C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 – 2024 Changes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3AF6F-2FF6-EE46-C4BE-8FC8DD817F5D}"/>
              </a:ext>
            </a:extLst>
          </p:cNvPr>
          <p:cNvSpPr txBox="1">
            <a:spLocks/>
          </p:cNvSpPr>
          <p:nvPr/>
        </p:nvSpPr>
        <p:spPr bwMode="auto">
          <a:xfrm>
            <a:off x="123790" y="1082097"/>
            <a:ext cx="4222742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Can now be linked to multiple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5E3B0-693C-AFCA-DCF5-8D7D1CC9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50" y="1082097"/>
            <a:ext cx="7756467" cy="53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7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2FEBA-1678-2BE1-0186-C3A80170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0152A27-8981-4EAC-9B75-ABC90A48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 – 2024 Changes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0C3958-AC32-D5CB-C715-3DE8F8278482}"/>
              </a:ext>
            </a:extLst>
          </p:cNvPr>
          <p:cNvSpPr txBox="1">
            <a:spLocks/>
          </p:cNvSpPr>
          <p:nvPr/>
        </p:nvSpPr>
        <p:spPr bwMode="auto">
          <a:xfrm>
            <a:off x="123788" y="1082096"/>
            <a:ext cx="7261750" cy="51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Close Invoices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Closes tracked and disputed invoices that have been paid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Language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Customer's Preferred Language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OPR, PDA, INV Templates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Document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 per Language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Scalability (OPRs, PDAs, Aging)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Additional Template Macros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CUSTOMER_BALANCE, OVERDUE_AMOUNT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Report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027AF-70BD-E3AD-11A4-258B919F3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38" y="1169743"/>
            <a:ext cx="434340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7C020-BF67-C3AD-9D79-E132689F9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538" y="2619375"/>
            <a:ext cx="3457575" cy="80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29312A-A952-16B2-52AC-0B4F5580B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538" y="3518482"/>
            <a:ext cx="4059373" cy="28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65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AB9AC-6070-7F19-2466-3BB0D7F04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8ADD020-4B23-D32F-8274-24A57961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CRM &amp; Collections – 2024 Changes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A0210F-2E07-1989-F476-6BF92E75B1B5}"/>
              </a:ext>
            </a:extLst>
          </p:cNvPr>
          <p:cNvSpPr txBox="1">
            <a:spLocks/>
          </p:cNvSpPr>
          <p:nvPr/>
        </p:nvSpPr>
        <p:spPr bwMode="auto">
          <a:xfrm>
            <a:off x="123788" y="1082097"/>
            <a:ext cx="6382520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Bulk Mailing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Local Email Server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SendGrid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MailChimp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Merge Contact Groups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Useability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Dynamic Page Sizes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Lots More Drag-and-Drop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Dashboard Whole Year Option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Number Changer Combine Support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55F5E-43DD-5C4F-CAF1-96052E260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238" y="1184031"/>
            <a:ext cx="451485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7EB7A-A4E0-E312-57A5-A8C2D1274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238" y="2344249"/>
            <a:ext cx="4514850" cy="28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48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4A75-B748-62C2-9F04-FA45B903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CBEE1EF-BCED-DB8B-053D-9635448F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Database Management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155F44-4684-CE7B-16B7-DCDF97C08779}"/>
              </a:ext>
            </a:extLst>
          </p:cNvPr>
          <p:cNvSpPr txBox="1">
            <a:spLocks/>
          </p:cNvSpPr>
          <p:nvPr/>
        </p:nvSpPr>
        <p:spPr bwMode="auto">
          <a:xfrm>
            <a:off x="123788" y="1082097"/>
            <a:ext cx="4987473" cy="27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Includes 3 Programs: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DBTools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Backup Enterprise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2" indent="-342900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as Fast Database Management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Database Copy 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*new*</a:t>
            </a:r>
          </a:p>
          <a:p>
            <a:pPr lvl="2" indent="-342900"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4 hours to 16 minutes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C77E0-310B-11AE-3DD3-617AF54FD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092" y="1082097"/>
            <a:ext cx="6054602" cy="4352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28CE26-79E3-8EE2-238C-532D9FE58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5730920"/>
            <a:ext cx="11359295" cy="85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72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24798-0C65-F5C2-357F-685AFF5C7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EBC8607-9861-7548-7066-9C00265D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DBTools – 2023 Changes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F64292-F12E-1C66-9B96-638E9E06DBD6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7"/>
            <a:ext cx="4596642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DBLoad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Now 5x-6x faster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(no transactions)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Passwords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Re-indexing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4D73E-536B-19C2-F162-0E5F948C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587" y="998076"/>
            <a:ext cx="8506624" cy="41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6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1ED1C-337A-AB0C-CFDC-F2BE70064966}"/>
              </a:ext>
            </a:extLst>
          </p:cNvPr>
          <p:cNvSpPr txBox="1">
            <a:spLocks/>
          </p:cNvSpPr>
          <p:nvPr/>
        </p:nvSpPr>
        <p:spPr bwMode="auto">
          <a:xfrm>
            <a:off x="330201" y="1082097"/>
            <a:ext cx="3409286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Up-to-Date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Price List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Newsletters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Release Notes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10C7F-339E-7718-39C4-6085BA18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23" y="1082097"/>
            <a:ext cx="7936523" cy="55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9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05B2-71AF-4D87-169D-3654695E2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6DC2D82-3A77-AD16-0A42-23D90FD5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Clear History – 2023 Changes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8CA18B-16FF-29C5-7C7C-596C1FD3E830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7"/>
            <a:ext cx="4596642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Clears More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AR/AP Tax Withholding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AR/AP Deleted Batches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Clears Collections &amp; CRM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OE Use Transaction Date</a:t>
            </a:r>
          </a:p>
          <a:p>
            <a:pPr marL="11430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Instead of Completion Date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Passwords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F17B8-3786-6DA5-BAA9-8400D1A8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15" y="1082097"/>
            <a:ext cx="6858000" cy="3657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E2F56C-4E20-654D-4D88-5ED3E171A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287" y="5019989"/>
            <a:ext cx="9437426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6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6A811-0665-1E7E-2454-23D824E0D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97ABBC9-58F9-D4A1-AFB3-31013517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Data Integrity – 2023 Changes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D51812-222B-DF32-EBE1-C4F949224918}"/>
              </a:ext>
            </a:extLst>
          </p:cNvPr>
          <p:cNvSpPr txBox="1">
            <a:spLocks/>
          </p:cNvSpPr>
          <p:nvPr/>
        </p:nvSpPr>
        <p:spPr bwMode="auto">
          <a:xfrm>
            <a:off x="123788" y="2567997"/>
            <a:ext cx="4775757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Checks More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Recent PJC Versions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Enterprise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 &amp; CRM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Checks Less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Inactive Records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Completed Transactions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Required Optional Fields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Passwords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69908-AC47-7C97-E329-51762D44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657" y="2661658"/>
            <a:ext cx="5478012" cy="40129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9379CD-FD18-9324-2AFF-F2E0C5337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55" y="771065"/>
            <a:ext cx="8797290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30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Check Approval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01F3C-5E3A-CCB0-0754-27BA5A8EE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43" y="1082096"/>
            <a:ext cx="8362215" cy="476951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AB401B-CEF3-0D71-2132-8EE12DCA17F4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330611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4 Workflows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Strict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Basic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Relaxed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Simplified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Hybrid Workflows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Web Screens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66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Check Approval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AB401B-CEF3-0D71-2132-8EE12DCA17F4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083435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Hybrid Workflows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CD656-B8D2-4F24-E8BD-B7AC2881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224" y="904060"/>
            <a:ext cx="6972301" cy="56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1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Check Approval Enterprise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AB401B-CEF3-0D71-2132-8EE12DCA17F4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083435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Workflows Per Bank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9C638-AC31-FF74-78B9-7649D9B7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82" y="1082096"/>
            <a:ext cx="7929486" cy="524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4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5CF6-287F-4F03-5614-79831213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40378DF-149F-6DDD-FD22-CB94738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What’s New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7797EC-6472-3DE6-D86A-A9F0BBEFBE2C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1291529" cy="41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 Resources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What's New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User Management and 2024 Security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Products</a:t>
            </a:r>
          </a:p>
          <a:p>
            <a:pPr marL="11430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New: Fast Database Management, Fast Database Copy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Check Approval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9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 with Embedded Videos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7166D-47F5-A038-2475-7C6DCBBB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998947"/>
            <a:ext cx="12015019" cy="5511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B23C-83C6-F34D-3D74-EAF3243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1073788"/>
            <a:ext cx="11451771" cy="52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Memos: Sage 300 Technical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15E7C-EC30-BD0D-DC7A-BE577FAC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7" y="1046597"/>
            <a:ext cx="11651226" cy="53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D3921-52E4-85C7-2810-27BE1EED0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E12FBB6-4DD6-CF49-2F67-761DDF88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User Management and 2024 Security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79BF0CB-F52A-0CC5-94CD-0CA15CE4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356211"/>
            <a:ext cx="11042650" cy="463428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Vault and Store Databases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ISAM user data is now stored in SQL tables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Adds a SQL Server user layer</a:t>
            </a:r>
          </a:p>
          <a:p>
            <a:pPr lvl="2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SQL Server login, user roles for certain databases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Once set up, how would you migrate?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Export/Import: passwords are not copied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Backup/Restore: master database entries!</a:t>
            </a:r>
          </a:p>
        </p:txBody>
      </p:sp>
    </p:spTree>
    <p:extLst>
      <p:ext uri="{BB962C8B-B14F-4D97-AF65-F5344CB8AC3E}">
        <p14:creationId xmlns:p14="http://schemas.microsoft.com/office/powerpoint/2010/main" val="366227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5A748-F50C-88ED-881A-2DBFAC61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D85A9CE-409D-1E78-9C20-00AEB1AB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User Migration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C1DD8F-F7E1-4900-FD80-17D62919B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88" y="880779"/>
            <a:ext cx="6064128" cy="5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1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A85F2-E6D0-C256-A8DD-F28BF9CFA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C3A1BC7-F020-9D18-1280-B325F010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User Migration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DE3A8CA-A9C9-371C-3EB1-A4DD58754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356211"/>
            <a:ext cx="11042650" cy="463428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Migrates all user information from the source databases to the target databases, including passwords and email settings.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Performs INSERTS only on the target databases, so you can migrate new users but cannot update user accounts.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Does not create the ADMIN or GUEST logins in the target environment. These logins are created by Sage 300 when you set up a new Sage 300 environment.</a:t>
            </a:r>
          </a:p>
          <a:p>
            <a:pPr eaLnBrk="1" hangingPunct="1"/>
            <a:r>
              <a:rPr lang="en-US" altLang="en-US" dirty="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https://vimeo.com/914857964</a:t>
            </a:r>
          </a:p>
        </p:txBody>
      </p:sp>
    </p:spTree>
    <p:extLst>
      <p:ext uri="{BB962C8B-B14F-4D97-AF65-F5344CB8AC3E}">
        <p14:creationId xmlns:p14="http://schemas.microsoft.com/office/powerpoint/2010/main" val="6329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7293</TotalTime>
  <Words>959</Words>
  <Application>Microsoft Office PowerPoint</Application>
  <PresentationFormat>Widescreen</PresentationFormat>
  <Paragraphs>221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Tahoma</vt:lpstr>
      <vt:lpstr>Office Theme</vt:lpstr>
      <vt:lpstr>What's New at TaiRox 2024 </vt:lpstr>
      <vt:lpstr>What’s New</vt:lpstr>
      <vt:lpstr>TaiRox Website</vt:lpstr>
      <vt:lpstr>PDF Brochures with Embedded Videos</vt:lpstr>
      <vt:lpstr>Videos Page</vt:lpstr>
      <vt:lpstr>Memos: Sage 300 Technical Details</vt:lpstr>
      <vt:lpstr>SOX User Management and 2024 Security</vt:lpstr>
      <vt:lpstr>Fast User Migration</vt:lpstr>
      <vt:lpstr>Fast User Migration</vt:lpstr>
      <vt:lpstr>Fast User Deletion</vt:lpstr>
      <vt:lpstr>What Is Productivity Tools? 50+ Programs</vt:lpstr>
      <vt:lpstr>SmartFinders – Like an Internet Search Engine</vt:lpstr>
      <vt:lpstr>What is Productivity Tools? "Extended"</vt:lpstr>
      <vt:lpstr>What is Productivity Tools? "Update"</vt:lpstr>
      <vt:lpstr>Productivity Tools – 2024 Changes</vt:lpstr>
      <vt:lpstr>Update Customers</vt:lpstr>
      <vt:lpstr>Customer Backorders</vt:lpstr>
      <vt:lpstr>Remove Items From Price Lists</vt:lpstr>
      <vt:lpstr>Extended Order Entry Options</vt:lpstr>
      <vt:lpstr>Extended Order Entry Options</vt:lpstr>
      <vt:lpstr>What is TaiRox Collections?</vt:lpstr>
      <vt:lpstr>What is TaiRox Collections?</vt:lpstr>
      <vt:lpstr>What is TaiRox Collections?</vt:lpstr>
      <vt:lpstr>TaiRox Collections – 2024 Changes</vt:lpstr>
      <vt:lpstr>TaiRox Collections – 2024 Changes</vt:lpstr>
      <vt:lpstr>TaiRox Collections – 2024 Changes</vt:lpstr>
      <vt:lpstr>TaiRox CRM &amp; Collections – 2024 Changes</vt:lpstr>
      <vt:lpstr>Fast Database Management</vt:lpstr>
      <vt:lpstr>Fast DBTools – 2023 Changes</vt:lpstr>
      <vt:lpstr>Fast Clear History – 2023 Changes</vt:lpstr>
      <vt:lpstr>Fast Data Integrity – 2023 Changes</vt:lpstr>
      <vt:lpstr>SOX Check Approval</vt:lpstr>
      <vt:lpstr>SOX Check Approval</vt:lpstr>
      <vt:lpstr>SOX Check Approval Enterprise</vt:lpstr>
      <vt:lpstr>What’s New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474</cp:revision>
  <cp:lastPrinted>2015-02-16T21:05:54Z</cp:lastPrinted>
  <dcterms:created xsi:type="dcterms:W3CDTF">2010-07-06T18:35:00Z</dcterms:created>
  <dcterms:modified xsi:type="dcterms:W3CDTF">2024-03-25T02:39:39Z</dcterms:modified>
</cp:coreProperties>
</file>