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5" r:id="rId2"/>
  </p:sldMasterIdLst>
  <p:notesMasterIdLst>
    <p:notesMasterId r:id="rId33"/>
  </p:notesMasterIdLst>
  <p:handoutMasterIdLst>
    <p:handoutMasterId r:id="rId34"/>
  </p:handoutMasterIdLst>
  <p:sldIdLst>
    <p:sldId id="256" r:id="rId3"/>
    <p:sldId id="334" r:id="rId4"/>
    <p:sldId id="366" r:id="rId5"/>
    <p:sldId id="398" r:id="rId6"/>
    <p:sldId id="367" r:id="rId7"/>
    <p:sldId id="365" r:id="rId8"/>
    <p:sldId id="393" r:id="rId9"/>
    <p:sldId id="380" r:id="rId10"/>
    <p:sldId id="382" r:id="rId11"/>
    <p:sldId id="381" r:id="rId12"/>
    <p:sldId id="399" r:id="rId13"/>
    <p:sldId id="400" r:id="rId14"/>
    <p:sldId id="401" r:id="rId15"/>
    <p:sldId id="403" r:id="rId16"/>
    <p:sldId id="402" r:id="rId17"/>
    <p:sldId id="404" r:id="rId18"/>
    <p:sldId id="405" r:id="rId19"/>
    <p:sldId id="407" r:id="rId20"/>
    <p:sldId id="386" r:id="rId21"/>
    <p:sldId id="395" r:id="rId22"/>
    <p:sldId id="396" r:id="rId23"/>
    <p:sldId id="397" r:id="rId24"/>
    <p:sldId id="406" r:id="rId25"/>
    <p:sldId id="390" r:id="rId26"/>
    <p:sldId id="391" r:id="rId27"/>
    <p:sldId id="387" r:id="rId28"/>
    <p:sldId id="394" r:id="rId29"/>
    <p:sldId id="408" r:id="rId30"/>
    <p:sldId id="337" r:id="rId31"/>
    <p:sldId id="371" r:id="rId32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4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21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EB770F7-CC20-4FA5-8E64-F468509E437F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23B73B-920C-4101-A5C2-EB6A8D32F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55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C12B2D5-300A-4C8B-8536-8F77050231CA}" type="datetimeFigureOut">
              <a:rPr lang="en-US"/>
              <a:pPr>
                <a:defRPr/>
              </a:pPr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0EDF07-B6F3-430C-B463-9F624B6E1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448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340F8-78BD-4A53-828F-006248CAAA2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5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8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2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17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1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4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3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53B98-9199-422B-AA22-EB4A77983C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3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A7CB54-A8E1-44C1-88C8-62F402B2DB9D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1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4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9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8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340F8-78BD-4A53-828F-006248CAAA2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5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04FED3-7AE9-48F0-9744-0BC51C44C5B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7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53B98-9199-422B-AA22-EB4A77983C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9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5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AD14B-6351-4E27-8DD5-CBB126874B8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7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19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26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4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tairox_ball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 at TaiRox</a:t>
            </a:r>
            <a:b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– New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3" y="785813"/>
            <a:ext cx="9625278" cy="58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DBTools: Fast!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1" y="2386013"/>
            <a:ext cx="11474296" cy="3090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1285876"/>
            <a:ext cx="84677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DBTools: Safe!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352675"/>
            <a:ext cx="11466817" cy="3667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76" y="1285875"/>
            <a:ext cx="8600176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DBTools: Safe!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785813"/>
            <a:ext cx="6124575" cy="280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75" y="2057400"/>
            <a:ext cx="76200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580083"/>
            <a:ext cx="48577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923925"/>
            <a:ext cx="9152195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02" y="1641028"/>
            <a:ext cx="9152195" cy="62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425" y="2336353"/>
            <a:ext cx="4050889" cy="428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81" y="2336353"/>
            <a:ext cx="4050888" cy="42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User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785813"/>
            <a:ext cx="5653458" cy="5595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785813"/>
            <a:ext cx="5884762" cy="5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Optional Field Manager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1258006"/>
            <a:ext cx="4648200" cy="387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827" y="2220031"/>
            <a:ext cx="5295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Data Integrity – </a:t>
            </a: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Checks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4839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906" y="1666754"/>
            <a:ext cx="10799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 smtClean="0">
                <a:solidFill>
                  <a:srgbClr val="008B39"/>
                </a:solidFill>
              </a:rPr>
              <a:t>Productivity Tools</a:t>
            </a:r>
          </a:p>
          <a:p>
            <a:pPr algn="ctr"/>
            <a:r>
              <a:rPr lang="en-CA" sz="9600" b="1" dirty="0" smtClean="0">
                <a:solidFill>
                  <a:srgbClr val="FF0000"/>
                </a:solidFill>
              </a:rPr>
              <a:t>What’s New</a:t>
            </a:r>
            <a:endParaRPr lang="en-CA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Tiny Features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9688" y="1230074"/>
            <a:ext cx="9568712" cy="5183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option to copy comments and instructions when creating orders and purchase orders from history</a:t>
            </a:r>
          </a:p>
          <a:p>
            <a:pPr lvl="1"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Complete Orders will now complete orders with zero lines (even though Sage 300 won’t)</a:t>
            </a:r>
          </a:p>
          <a:p>
            <a:pPr lvl="1"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CA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 </a:t>
            </a:r>
            <a:r>
              <a:rPr lang="en-CA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Shipments will now consolidate invoices by customer or by customer by </a:t>
            </a:r>
            <a:r>
              <a:rPr lang="en-CA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date</a:t>
            </a:r>
          </a:p>
          <a:p>
            <a:pPr lvl="1" eaLnBrk="1" hangingPunct="1">
              <a:defRPr/>
            </a:pPr>
            <a:endParaRPr lang="en-CA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 at TaiRox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49249" y="979894"/>
            <a:ext cx="10488083" cy="540097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Features</a:t>
            </a:r>
          </a:p>
          <a:p>
            <a:pPr lvl="1" eaLnBrk="1" hangingPunct="1"/>
            <a:endParaRPr lang="en-US" altLang="en-US" b="1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New Products</a:t>
            </a:r>
          </a:p>
          <a:p>
            <a:pPr lvl="1"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Clear History</a:t>
            </a:r>
          </a:p>
          <a:p>
            <a:pPr lvl="1"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Optional Field Manager</a:t>
            </a:r>
          </a:p>
          <a:p>
            <a:pPr lvl="1" eaLnBrk="1" hangingPunct="1"/>
            <a:endParaRPr lang="en-US" altLang="en-US" b="1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Theme: Support </a:t>
            </a:r>
          </a:p>
          <a:p>
            <a:pPr lvl="1"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Theme: Evolving </a:t>
            </a:r>
            <a:r>
              <a:rPr lang="en-US" altLang="en-US" b="1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Business 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Model</a:t>
            </a:r>
          </a:p>
          <a:p>
            <a:pPr lvl="1" eaLnBrk="1" hangingPunct="1"/>
            <a:endParaRPr lang="en-US" altLang="en-US" b="1" dirty="0">
              <a:solidFill>
                <a:srgbClr val="FF0000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b="1" dirty="0" smtClean="0">
              <a:solidFill>
                <a:srgbClr val="FF0000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Small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343025"/>
            <a:ext cx="11433175" cy="46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Funded Features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7" y="777876"/>
            <a:ext cx="6737801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Funded Features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51" y="777875"/>
            <a:ext cx="7421512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Reasons People Buy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9688" y="1230074"/>
            <a:ext cx="9273437" cy="51831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Ship Orders</a:t>
            </a:r>
          </a:p>
          <a:p>
            <a:pPr lvl="1"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Update Orders</a:t>
            </a: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2" eaLnBrk="1" hangingPunct="1">
              <a:defRPr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Invoice Shipments</a:t>
            </a:r>
          </a:p>
          <a:p>
            <a:pPr lvl="1"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CA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Multi-Company Copying</a:t>
            </a: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405" y="2271902"/>
            <a:ext cx="3248025" cy="1095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405" y="1298407"/>
            <a:ext cx="3476625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05" y="3676709"/>
            <a:ext cx="44386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300c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792000"/>
            <a:ext cx="11313557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– 300c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792000"/>
            <a:ext cx="11291352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2095500"/>
            <a:ext cx="97821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SUPPORT!</a:t>
            </a:r>
            <a:endParaRPr lang="en-US" sz="1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Affects 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0200" y="1495425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Complex Windows Security</a:t>
            </a: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Aggressive Anti-Malware Programs</a:t>
            </a:r>
          </a:p>
          <a:p>
            <a:pPr eaLnBrk="1" hangingPunct="1"/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</a:t>
            </a: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Issues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471613"/>
            <a:ext cx="79152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3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Support Issues</a:t>
            </a: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9688" y="1389100"/>
            <a:ext cx="9159137" cy="20133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Problem: Sage 300 hangs or crashes, sometimes</a:t>
            </a:r>
          </a:p>
          <a:p>
            <a:pPr eaLnBrk="1" hangingPunct="1">
              <a:defRPr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Cause: Overly aggressive anti-malware program has quarantined APADV.DLL </a:t>
            </a: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3691602"/>
            <a:ext cx="50387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19" y="771720"/>
            <a:ext cx="8950732" cy="5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92" y="988828"/>
            <a:ext cx="7757868" cy="54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92" y="1998881"/>
            <a:ext cx="8275707" cy="4461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4650" y="1152525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851% growth in the number of ransomware families in 9 months … ransomware as a service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48441" y="1935631"/>
            <a:ext cx="8457200" cy="238132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8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1-2% of Sage 300 companies are infected every month!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Source: Anecdotal </a:t>
            </a:r>
          </a:p>
          <a:p>
            <a:pPr marL="457200" lvl="1" indent="0" eaLnBrk="1" hangingPunct="1">
              <a:buNone/>
            </a:pPr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027482"/>
            <a:ext cx="78486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Ransomware Affects Us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30200" y="1495425"/>
            <a:ext cx="11042650" cy="42862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Complex Windows Security</a:t>
            </a: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Increasingly Aggressive Anti-Malware Programs</a:t>
            </a:r>
          </a:p>
          <a:p>
            <a:pPr eaLnBrk="1" hangingPunct="1"/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 smtClean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- Protection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1646"/>
            <a:ext cx="9697155" cy="58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177800"/>
            <a:ext cx="9347200" cy="60801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SOX Backup -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17" y="791646"/>
            <a:ext cx="9708682" cy="58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265</Words>
  <Application>Microsoft Office PowerPoint</Application>
  <PresentationFormat>Widescreen</PresentationFormat>
  <Paragraphs>88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Tahoma</vt:lpstr>
      <vt:lpstr>Office Theme</vt:lpstr>
      <vt:lpstr>1_Office Theme</vt:lpstr>
      <vt:lpstr>What’s New at TaiRox </vt:lpstr>
      <vt:lpstr>What’s New at TaiRox</vt:lpstr>
      <vt:lpstr>Ransomware</vt:lpstr>
      <vt:lpstr>Ransomware</vt:lpstr>
      <vt:lpstr>Ransomware</vt:lpstr>
      <vt:lpstr>Ransomware</vt:lpstr>
      <vt:lpstr>Ransomware Affects Us</vt:lpstr>
      <vt:lpstr>SOX Backup - Protection</vt:lpstr>
      <vt:lpstr>SOX Backup - Protection</vt:lpstr>
      <vt:lpstr>SOX Backup – New Features</vt:lpstr>
      <vt:lpstr>Fast DBTools: Fast!</vt:lpstr>
      <vt:lpstr>Fast DBTools: Safe!</vt:lpstr>
      <vt:lpstr>Fast DBTools: Safe!</vt:lpstr>
      <vt:lpstr>Fast Clear History</vt:lpstr>
      <vt:lpstr>SOX User Management</vt:lpstr>
      <vt:lpstr>Optional Field Manager</vt:lpstr>
      <vt:lpstr>Fast Data Integrity – New Checks</vt:lpstr>
      <vt:lpstr>PowerPoint Presentation</vt:lpstr>
      <vt:lpstr>Productivity Tools – Tiny Features</vt:lpstr>
      <vt:lpstr>Productivity Tools – Small Features</vt:lpstr>
      <vt:lpstr>Productivity Tools – Funded Features</vt:lpstr>
      <vt:lpstr>Productivity Tools – Funded Features</vt:lpstr>
      <vt:lpstr>Productivity Tools – Reasons People Buy</vt:lpstr>
      <vt:lpstr>Productivity Tools – 300c</vt:lpstr>
      <vt:lpstr>Productivity Tools – 300c</vt:lpstr>
      <vt:lpstr>PowerPoint Presentation</vt:lpstr>
      <vt:lpstr>Ransomware Affects Us</vt:lpstr>
      <vt:lpstr>Support Issues</vt:lpstr>
      <vt:lpstr>Support Issues</vt:lpstr>
      <vt:lpstr>Install Check</vt:lpstr>
    </vt:vector>
  </TitlesOfParts>
  <Company>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365</cp:revision>
  <cp:lastPrinted>2015-02-16T21:05:54Z</cp:lastPrinted>
  <dcterms:created xsi:type="dcterms:W3CDTF">2010-07-06T18:35:00Z</dcterms:created>
  <dcterms:modified xsi:type="dcterms:W3CDTF">2017-04-04T19:35:16Z</dcterms:modified>
</cp:coreProperties>
</file>